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303" r:id="rId3"/>
    <p:sldId id="268" r:id="rId4"/>
    <p:sldId id="259" r:id="rId5"/>
    <p:sldId id="271" r:id="rId6"/>
    <p:sldId id="304" r:id="rId7"/>
    <p:sldId id="269" r:id="rId8"/>
    <p:sldId id="305" r:id="rId9"/>
    <p:sldId id="274" r:id="rId10"/>
    <p:sldId id="306" r:id="rId11"/>
    <p:sldId id="276" r:id="rId12"/>
    <p:sldId id="307" r:id="rId13"/>
    <p:sldId id="278" r:id="rId14"/>
    <p:sldId id="308" r:id="rId15"/>
    <p:sldId id="280" r:id="rId16"/>
    <p:sldId id="309" r:id="rId17"/>
    <p:sldId id="282" r:id="rId18"/>
    <p:sldId id="310" r:id="rId19"/>
    <p:sldId id="302" r:id="rId20"/>
    <p:sldId id="311" r:id="rId21"/>
    <p:sldId id="284" r:id="rId22"/>
    <p:sldId id="312" r:id="rId23"/>
    <p:sldId id="286" r:id="rId24"/>
    <p:sldId id="313" r:id="rId25"/>
    <p:sldId id="288" r:id="rId26"/>
    <p:sldId id="314" r:id="rId27"/>
    <p:sldId id="290" r:id="rId28"/>
    <p:sldId id="315" r:id="rId29"/>
    <p:sldId id="292" r:id="rId30"/>
    <p:sldId id="316" r:id="rId31"/>
    <p:sldId id="294" r:id="rId32"/>
    <p:sldId id="317" r:id="rId33"/>
    <p:sldId id="296" r:id="rId34"/>
    <p:sldId id="318" r:id="rId35"/>
    <p:sldId id="298" r:id="rId36"/>
    <p:sldId id="319" r:id="rId37"/>
    <p:sldId id="300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rry Ruff" initials="JR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D0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173" autoAdjust="0"/>
    <p:restoredTop sz="85907" autoAdjust="0"/>
  </p:normalViewPr>
  <p:slideViewPr>
    <p:cSldViewPr>
      <p:cViewPr varScale="1">
        <p:scale>
          <a:sx n="74" d="100"/>
          <a:sy n="74" d="100"/>
        </p:scale>
        <p:origin x="124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14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28F2B-10A1-42D5-914E-F298A7E39417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DC229-7167-44B8-9A48-0708C090EF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057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269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056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0063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4575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6103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9947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8353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4281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3032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1038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896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4164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9361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63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451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1190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250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0424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515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7706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886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81200"/>
            <a:ext cx="9144000" cy="1470025"/>
          </a:xfrm>
        </p:spPr>
        <p:txBody>
          <a:bodyPr>
            <a:normAutofit/>
          </a:bodyPr>
          <a:lstStyle>
            <a:lvl1pPr algn="ctr">
              <a:defRPr sz="4400" b="1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>
                      <a:lumMod val="85000"/>
                    </a:scheme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8229600" cy="533400"/>
          </a:xfrm>
        </p:spPr>
        <p:txBody>
          <a:bodyPr>
            <a:norm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52600"/>
            <a:ext cx="6477000" cy="4373563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143000"/>
            <a:ext cx="8229600" cy="914400"/>
          </a:xfrm>
        </p:spPr>
        <p:txBody>
          <a:bodyPr>
            <a:normAutofit/>
          </a:bodyPr>
          <a:lstStyle>
            <a:lvl1pPr algn="l">
              <a:defRPr sz="2800" b="1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2 line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09800"/>
            <a:ext cx="6477000" cy="3916363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 line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8229600" cy="533400"/>
          </a:xfrm>
        </p:spPr>
        <p:txBody>
          <a:bodyPr>
            <a:norm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09800"/>
            <a:ext cx="6400800" cy="3916363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676400" y="1600200"/>
            <a:ext cx="6477000" cy="533400"/>
          </a:xfrm>
        </p:spPr>
        <p:txBody>
          <a:bodyPr>
            <a:normAutofit/>
          </a:bodyPr>
          <a:lstStyle>
            <a:lvl1pPr>
              <a:buNone/>
              <a:defRPr sz="28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2nd line emphasis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no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914400" y="1143000"/>
            <a:ext cx="7696200" cy="609600"/>
          </a:xfrm>
        </p:spPr>
        <p:txBody>
          <a:bodyPr/>
          <a:lstStyle>
            <a:lvl1pPr>
              <a:buNone/>
              <a:defRPr sz="28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/narrow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914400" y="1143000"/>
            <a:ext cx="7315200" cy="609600"/>
          </a:xfrm>
        </p:spPr>
        <p:txBody>
          <a:bodyPr>
            <a:normAutofit/>
          </a:bodyPr>
          <a:lstStyle>
            <a:lvl1pPr>
              <a:buNone/>
              <a:defRPr sz="28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8229600" cy="533400"/>
          </a:xfrm>
        </p:spPr>
        <p:txBody>
          <a:bodyPr>
            <a:norm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914400" y="2514600"/>
            <a:ext cx="7315200" cy="1524000"/>
          </a:xfrm>
        </p:spPr>
        <p:txBody>
          <a:bodyPr/>
          <a:lstStyle>
            <a:lvl1pPr algn="ctr">
              <a:buNone/>
              <a:defRPr sz="2800">
                <a:solidFill>
                  <a:schemeClr val="accent5">
                    <a:lumMod val="75000"/>
                  </a:schemeClr>
                </a:solidFill>
              </a:defRPr>
            </a:lvl1pPr>
            <a:lvl2pPr algn="ctr">
              <a:defRPr sz="2400" i="1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590800" y="4267200"/>
            <a:ext cx="5029200" cy="1447800"/>
          </a:xfrm>
        </p:spPr>
        <p:txBody>
          <a:bodyPr>
            <a:normAutofit/>
          </a:bodyPr>
          <a:lstStyle>
            <a:lvl1pPr marL="457200" indent="-457200">
              <a:buAutoNum type="arabicPeriod"/>
              <a:defRPr sz="2400"/>
            </a:lvl1pPr>
            <a:lvl2pPr>
              <a:defRPr sz="24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7772400" cy="57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B1BD0-533A-4E07-BF9C-432137E14983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4F940-28E1-4EAC-8D73-5D6BC0F5BD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72" r:id="rId4"/>
    <p:sldLayoutId id="2147483651" r:id="rId5"/>
    <p:sldLayoutId id="2147483674" r:id="rId6"/>
    <p:sldLayoutId id="2147483652" r:id="rId7"/>
    <p:sldLayoutId id="2147483655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81200"/>
            <a:ext cx="9144000" cy="1470025"/>
          </a:xfrm>
        </p:spPr>
        <p:txBody>
          <a:bodyPr/>
          <a:lstStyle/>
          <a:p>
            <a:r>
              <a:rPr lang="en-US" dirty="0">
                <a:effectLst/>
              </a:rPr>
              <a:t>Preassessment</a:t>
            </a:r>
            <a:endParaRPr lang="en-US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0" y="3422317"/>
            <a:ext cx="9144000" cy="990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i="1" dirty="0"/>
              <a:t>Revelation and the Old Testament</a:t>
            </a:r>
          </a:p>
          <a:p>
            <a:pPr marL="0" indent="0" algn="ctr">
              <a:buNone/>
            </a:pPr>
            <a:r>
              <a:rPr lang="en-US" dirty="0"/>
              <a:t>Unit 1, Learning Experience 1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E57A3CF8-45B2-6843-85BB-68EEC4A57A10}"/>
              </a:ext>
            </a:extLst>
          </p:cNvPr>
          <p:cNvSpPr>
            <a:spLocks noGrp="1"/>
          </p:cNvSpPr>
          <p:nvPr/>
        </p:nvSpPr>
        <p:spPr>
          <a:xfrm>
            <a:off x="0" y="5562600"/>
            <a:ext cx="9144000" cy="12311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kern="120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Document #: TX006067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592FFAF-A6B3-124A-AE32-E5AE3A705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286000"/>
            <a:ext cx="6324600" cy="14478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We can choose to believe</a:t>
            </a:r>
            <a:br>
              <a:rPr lang="en-US" sz="3600" dirty="0"/>
            </a:br>
            <a:r>
              <a:rPr lang="en-US" sz="3600" dirty="0"/>
              <a:t>in science or the Bible,</a:t>
            </a:r>
            <a:br>
              <a:rPr lang="en-US" sz="3600" dirty="0"/>
            </a:br>
            <a:r>
              <a:rPr lang="en-US" sz="3600" dirty="0"/>
              <a:t>but not both.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23265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DF82C-ED33-1846-A28F-92996B114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0" y="2971800"/>
            <a:ext cx="8229600" cy="5334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6">
                    <a:lumMod val="50000"/>
                  </a:schemeClr>
                </a:solidFill>
              </a:rPr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3305217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592FFAF-A6B3-124A-AE32-E5AE3A705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2286000"/>
            <a:ext cx="6858000" cy="14478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We can know everything there is to know about the world through human reason.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2415617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DF82C-ED33-1846-A28F-92996B114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0" y="2971800"/>
            <a:ext cx="8229600" cy="5334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6">
                    <a:lumMod val="50000"/>
                  </a:schemeClr>
                </a:solidFill>
              </a:rPr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895328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592FFAF-A6B3-124A-AE32-E5AE3A705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362200"/>
            <a:ext cx="5257800" cy="14478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The Catholic Church is opposed to the theory of evolution.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5197909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DF82C-ED33-1846-A28F-92996B114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0" y="2971800"/>
            <a:ext cx="8229600" cy="5334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6">
                    <a:lumMod val="50000"/>
                  </a:schemeClr>
                </a:solidFill>
              </a:rPr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35462740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592FFAF-A6B3-124A-AE32-E5AE3A705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362200"/>
            <a:ext cx="5257800" cy="14478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Catholics take a contextualist approach to Scripture.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4860000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D0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DF82C-ED33-1846-A28F-92996B114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0" y="2971800"/>
            <a:ext cx="8229600" cy="5334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rgbClr val="002060"/>
                </a:solidFill>
              </a:rPr>
              <a:t>TRUE</a:t>
            </a:r>
          </a:p>
        </p:txBody>
      </p:sp>
    </p:spTree>
    <p:extLst>
      <p:ext uri="{BB962C8B-B14F-4D97-AF65-F5344CB8AC3E}">
        <p14:creationId xmlns:p14="http://schemas.microsoft.com/office/powerpoint/2010/main" val="39426247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592FFAF-A6B3-124A-AE32-E5AE3A705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362200"/>
            <a:ext cx="5257800" cy="14478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The Bible is just a book like any other piece of literature.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31831610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DF82C-ED33-1846-A28F-92996B114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0" y="2971800"/>
            <a:ext cx="8229600" cy="5334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6">
                    <a:lumMod val="50000"/>
                  </a:schemeClr>
                </a:solidFill>
              </a:rPr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1164385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592FFAF-A6B3-124A-AE32-E5AE3A705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2286000"/>
            <a:ext cx="5791200" cy="1447800"/>
          </a:xfrm>
        </p:spPr>
        <p:txBody>
          <a:bodyPr>
            <a:noAutofit/>
          </a:bodyPr>
          <a:lstStyle/>
          <a:p>
            <a:pPr algn="ctr"/>
            <a:r>
              <a:rPr lang="en-US" sz="3500" dirty="0"/>
              <a:t>The Creation accounts in the Book of Genesis are </a:t>
            </a:r>
            <a:r>
              <a:rPr lang="en-US" sz="3500" u="sng" dirty="0"/>
              <a:t>scientifically</a:t>
            </a:r>
            <a:r>
              <a:rPr lang="en-US" sz="3500" dirty="0"/>
              <a:t> accurate.</a:t>
            </a:r>
          </a:p>
        </p:txBody>
      </p:sp>
    </p:spTree>
    <p:extLst>
      <p:ext uri="{BB962C8B-B14F-4D97-AF65-F5344CB8AC3E}">
        <p14:creationId xmlns:p14="http://schemas.microsoft.com/office/powerpoint/2010/main" val="6788526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592FFAF-A6B3-124A-AE32-E5AE3A705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800" y="2362200"/>
            <a:ext cx="6248400" cy="14478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Most of the stories in the Bible are cheerful accounts of happy, holy people.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2963449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DF82C-ED33-1846-A28F-92996B114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0" y="2971800"/>
            <a:ext cx="8229600" cy="5334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6">
                    <a:lumMod val="50000"/>
                  </a:schemeClr>
                </a:solidFill>
              </a:rPr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2353800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592FFAF-A6B3-124A-AE32-E5AE3A705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800" y="2362200"/>
            <a:ext cx="6248400" cy="14478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God’s self-communication is called Divine Revelation.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14472323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D0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DF82C-ED33-1846-A28F-92996B114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0" y="2971800"/>
            <a:ext cx="8229600" cy="5334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rgbClr val="002060"/>
                </a:solidFill>
              </a:rPr>
              <a:t>TRUE</a:t>
            </a:r>
          </a:p>
        </p:txBody>
      </p:sp>
    </p:spTree>
    <p:extLst>
      <p:ext uri="{BB962C8B-B14F-4D97-AF65-F5344CB8AC3E}">
        <p14:creationId xmlns:p14="http://schemas.microsoft.com/office/powerpoint/2010/main" val="42291343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592FFAF-A6B3-124A-AE32-E5AE3A705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800" y="2362200"/>
            <a:ext cx="6248400" cy="14478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The Holy Spirit dictated</a:t>
            </a:r>
            <a:br>
              <a:rPr lang="en-US" sz="3600" dirty="0"/>
            </a:br>
            <a:r>
              <a:rPr lang="en-US" sz="3600" dirty="0"/>
              <a:t>the Bible, word-for-word,</a:t>
            </a:r>
            <a:br>
              <a:rPr lang="en-US" sz="3600" dirty="0"/>
            </a:br>
            <a:r>
              <a:rPr lang="en-US" sz="3600" dirty="0"/>
              <a:t>to human authors.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26087733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DF82C-ED33-1846-A28F-92996B114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0" y="2971800"/>
            <a:ext cx="8229600" cy="5334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6">
                    <a:lumMod val="50000"/>
                  </a:schemeClr>
                </a:solidFill>
              </a:rPr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15644101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592FFAF-A6B3-124A-AE32-E5AE3A705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800" y="2362200"/>
            <a:ext cx="6248400" cy="14478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The Old Testament</a:t>
            </a:r>
            <a:br>
              <a:rPr lang="en-US" sz="3600" dirty="0"/>
            </a:br>
            <a:r>
              <a:rPr lang="en-US" sz="3600" dirty="0"/>
              <a:t>is mostly outdated.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9110460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DF82C-ED33-1846-A28F-92996B114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0" y="2971800"/>
            <a:ext cx="8229600" cy="5334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6">
                    <a:lumMod val="50000"/>
                  </a:schemeClr>
                </a:solidFill>
              </a:rPr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9052414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592FFAF-A6B3-124A-AE32-E5AE3A705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362200"/>
            <a:ext cx="6781800" cy="14478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We can learn about God through the world he created.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33059281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D0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DF82C-ED33-1846-A28F-92996B114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0" y="2971800"/>
            <a:ext cx="8229600" cy="5334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rgbClr val="002060"/>
                </a:solidFill>
              </a:rPr>
              <a:t>TRUE</a:t>
            </a:r>
          </a:p>
        </p:txBody>
      </p:sp>
    </p:spTree>
    <p:extLst>
      <p:ext uri="{BB962C8B-B14F-4D97-AF65-F5344CB8AC3E}">
        <p14:creationId xmlns:p14="http://schemas.microsoft.com/office/powerpoint/2010/main" val="552026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DF82C-ED33-1846-A28F-92996B114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0" y="2971800"/>
            <a:ext cx="8229600" cy="5334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6">
                    <a:lumMod val="50000"/>
                  </a:schemeClr>
                </a:solidFill>
              </a:rPr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1618095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592FFAF-A6B3-124A-AE32-E5AE3A705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2362200"/>
            <a:ext cx="7162800" cy="14478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The Church figured out everything we need to know about the Bible a long time ago.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36678434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DF82C-ED33-1846-A28F-92996B114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0" y="2971800"/>
            <a:ext cx="8229600" cy="5334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6">
                    <a:lumMod val="50000"/>
                  </a:schemeClr>
                </a:solidFill>
              </a:rPr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7241451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592FFAF-A6B3-124A-AE32-E5AE3A705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362200"/>
            <a:ext cx="6477000" cy="14478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The Old Testament and the New Testament have very little in common.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9177340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DF82C-ED33-1846-A28F-92996B114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0" y="2971800"/>
            <a:ext cx="8229600" cy="5334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6">
                    <a:lumMod val="50000"/>
                  </a:schemeClr>
                </a:solidFill>
              </a:rPr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39643261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592FFAF-A6B3-124A-AE32-E5AE3A705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362200"/>
            <a:ext cx="6477000" cy="14478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Jesus is the </a:t>
            </a:r>
            <a:br>
              <a:rPr lang="en-US" sz="3600" dirty="0"/>
            </a:br>
            <a:r>
              <a:rPr lang="en-US" sz="3600" dirty="0"/>
              <a:t>fulfillment of many</a:t>
            </a:r>
            <a:br>
              <a:rPr lang="en-US" sz="3600" dirty="0"/>
            </a:br>
            <a:r>
              <a:rPr lang="en-US" sz="3600" dirty="0"/>
              <a:t>Old Testament prophecies.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29072520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D0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DF82C-ED33-1846-A28F-92996B114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0" y="2971800"/>
            <a:ext cx="8229600" cy="5334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rgbClr val="002060"/>
                </a:solidFill>
              </a:rPr>
              <a:t>TRUE</a:t>
            </a:r>
          </a:p>
        </p:txBody>
      </p:sp>
    </p:spTree>
    <p:extLst>
      <p:ext uri="{BB962C8B-B14F-4D97-AF65-F5344CB8AC3E}">
        <p14:creationId xmlns:p14="http://schemas.microsoft.com/office/powerpoint/2010/main" val="10632499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592FFAF-A6B3-124A-AE32-E5AE3A705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362200"/>
            <a:ext cx="6477000" cy="14478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The Bible contains many different types of writings, such as poems, prayers, songs, letters, and parables.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16052353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D0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DF82C-ED33-1846-A28F-92996B114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0" y="2971800"/>
            <a:ext cx="8229600" cy="5334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rgbClr val="002060"/>
                </a:solidFill>
              </a:rPr>
              <a:t>TRUE</a:t>
            </a:r>
          </a:p>
        </p:txBody>
      </p:sp>
    </p:spTree>
    <p:extLst>
      <p:ext uri="{BB962C8B-B14F-4D97-AF65-F5344CB8AC3E}">
        <p14:creationId xmlns:p14="http://schemas.microsoft.com/office/powerpoint/2010/main" val="978239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592FFAF-A6B3-124A-AE32-E5AE3A705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1650" y="2286000"/>
            <a:ext cx="5600700" cy="1447800"/>
          </a:xfrm>
        </p:spPr>
        <p:txBody>
          <a:bodyPr>
            <a:noAutofit/>
          </a:bodyPr>
          <a:lstStyle/>
          <a:p>
            <a:pPr algn="ctr"/>
            <a:r>
              <a:rPr lang="en-US" sz="3500" dirty="0"/>
              <a:t>The Creation accounts</a:t>
            </a:r>
            <a:br>
              <a:rPr lang="en-US" sz="3500" dirty="0"/>
            </a:br>
            <a:r>
              <a:rPr lang="en-US" sz="3500" dirty="0"/>
              <a:t>in the Book of Genesis are </a:t>
            </a:r>
            <a:r>
              <a:rPr lang="en-US" sz="3500" u="sng" dirty="0"/>
              <a:t>historically</a:t>
            </a:r>
            <a:r>
              <a:rPr lang="en-US" sz="3500" dirty="0"/>
              <a:t> accurate.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DF82C-ED33-1846-A28F-92996B114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0" y="2971800"/>
            <a:ext cx="8229600" cy="5334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6">
                    <a:lumMod val="50000"/>
                  </a:schemeClr>
                </a:solidFill>
              </a:rPr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980263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592FFAF-A6B3-124A-AE32-E5AE3A705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2286000"/>
            <a:ext cx="5772150" cy="14478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The Book of Genesis has two accounts of God creating the universe.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153943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D0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DF82C-ED33-1846-A28F-92996B114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0" y="2971800"/>
            <a:ext cx="8229600" cy="5334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rgbClr val="002060"/>
                </a:solidFill>
              </a:rPr>
              <a:t>TRUE</a:t>
            </a:r>
          </a:p>
        </p:txBody>
      </p:sp>
    </p:spTree>
    <p:extLst>
      <p:ext uri="{BB962C8B-B14F-4D97-AF65-F5344CB8AC3E}">
        <p14:creationId xmlns:p14="http://schemas.microsoft.com/office/powerpoint/2010/main" val="1349690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592FFAF-A6B3-124A-AE32-E5AE3A705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2286000"/>
            <a:ext cx="5772150" cy="14478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God’s original plan for creation was a plan for goodness, holiness, and justice, not sin and evil.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61097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D0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DF82C-ED33-1846-A28F-92996B114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0" y="2971800"/>
            <a:ext cx="8229600" cy="5334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rgbClr val="002060"/>
                </a:solidFill>
              </a:rPr>
              <a:t>TRUE</a:t>
            </a:r>
          </a:p>
        </p:txBody>
      </p:sp>
    </p:spTree>
    <p:extLst>
      <p:ext uri="{BB962C8B-B14F-4D97-AF65-F5344CB8AC3E}">
        <p14:creationId xmlns:p14="http://schemas.microsoft.com/office/powerpoint/2010/main" val="3317858067"/>
      </p:ext>
    </p:extLst>
  </p:cSld>
  <p:clrMapOvr>
    <a:masterClrMapping/>
  </p:clrMapOvr>
</p:sld>
</file>

<file path=ppt/theme/theme1.xml><?xml version="1.0" encoding="utf-8"?>
<a:theme xmlns:a="http://schemas.openxmlformats.org/drawingml/2006/main" name="LIC 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>
          <a:defRPr sz="800" dirty="0">
            <a:solidFill>
              <a:schemeClr val="bg1">
                <a:lumMod val="6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LIC Presentation template</Template>
  <TotalTime>665</TotalTime>
  <Words>251</Words>
  <Application>Microsoft Office PowerPoint</Application>
  <PresentationFormat>On-screen Show (4:3)</PresentationFormat>
  <Paragraphs>61</Paragraphs>
  <Slides>37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0" baseType="lpstr">
      <vt:lpstr>Arial</vt:lpstr>
      <vt:lpstr>Calibri</vt:lpstr>
      <vt:lpstr>LIC Presentation template</vt:lpstr>
      <vt:lpstr>Preassessment</vt:lpstr>
      <vt:lpstr>The Creation accounts in the Book of Genesis are scientifically accurate.</vt:lpstr>
      <vt:lpstr>FALSE</vt:lpstr>
      <vt:lpstr>The Creation accounts in the Book of Genesis are historically accurate. </vt:lpstr>
      <vt:lpstr>FALSE</vt:lpstr>
      <vt:lpstr>The Book of Genesis has two accounts of God creating the universe.</vt:lpstr>
      <vt:lpstr>TRUE</vt:lpstr>
      <vt:lpstr>God’s original plan for creation was a plan for goodness, holiness, and justice, not sin and evil.</vt:lpstr>
      <vt:lpstr>TRUE</vt:lpstr>
      <vt:lpstr>We can choose to believe in science or the Bible, but not both.</vt:lpstr>
      <vt:lpstr>FALSE</vt:lpstr>
      <vt:lpstr>We can know everything there is to know about the world through human reason.</vt:lpstr>
      <vt:lpstr>FALSE</vt:lpstr>
      <vt:lpstr>The Catholic Church is opposed to the theory of evolution.</vt:lpstr>
      <vt:lpstr>FALSE</vt:lpstr>
      <vt:lpstr>Catholics take a contextualist approach to Scripture.</vt:lpstr>
      <vt:lpstr>TRUE</vt:lpstr>
      <vt:lpstr>The Bible is just a book like any other piece of literature.</vt:lpstr>
      <vt:lpstr>FALSE</vt:lpstr>
      <vt:lpstr>Most of the stories in the Bible are cheerful accounts of happy, holy people.</vt:lpstr>
      <vt:lpstr>FALSE</vt:lpstr>
      <vt:lpstr>God’s self-communication is called Divine Revelation.</vt:lpstr>
      <vt:lpstr>TRUE</vt:lpstr>
      <vt:lpstr>The Holy Spirit dictated the Bible, word-for-word, to human authors.</vt:lpstr>
      <vt:lpstr>FALSE</vt:lpstr>
      <vt:lpstr>The Old Testament is mostly outdated.</vt:lpstr>
      <vt:lpstr>FALSE</vt:lpstr>
      <vt:lpstr>We can learn about God through the world he created.</vt:lpstr>
      <vt:lpstr>TRUE</vt:lpstr>
      <vt:lpstr>The Church figured out everything we need to know about the Bible a long time ago.</vt:lpstr>
      <vt:lpstr>FALSE</vt:lpstr>
      <vt:lpstr>The Old Testament and the New Testament have very little in common.</vt:lpstr>
      <vt:lpstr>FALSE</vt:lpstr>
      <vt:lpstr>Jesus is the  fulfillment of many Old Testament prophecies.</vt:lpstr>
      <vt:lpstr>TRUE</vt:lpstr>
      <vt:lpstr>The Bible contains many different types of writings, such as poems, prayers, songs, letters, and parables.</vt:lpstr>
      <vt:lpstr>TRUE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bmartinka</dc:creator>
  <cp:lastModifiedBy>Brooke Saron</cp:lastModifiedBy>
  <cp:revision>58</cp:revision>
  <dcterms:created xsi:type="dcterms:W3CDTF">2011-01-10T17:35:40Z</dcterms:created>
  <dcterms:modified xsi:type="dcterms:W3CDTF">2019-02-15T15:55:57Z</dcterms:modified>
</cp:coreProperties>
</file>